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7" r:id="rId2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549" autoAdjust="0"/>
  </p:normalViewPr>
  <p:slideViewPr>
    <p:cSldViewPr snapToGrid="0">
      <p:cViewPr varScale="1">
        <p:scale>
          <a:sx n="49" d="100"/>
          <a:sy n="49" d="100"/>
        </p:scale>
        <p:origin x="133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68AE5-8610-49E1-89A0-4B126512F9D5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7C574-67F4-4660-A83F-89979C4610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40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CF87-9502-420C-95E4-DC819B35C3BB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43C9F-FEAD-4911-9A69-E222A45A615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2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7ED68-4A78-4901-BE18-D9F69BC07C89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03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63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333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737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405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91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424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77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281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72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25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59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E54A-F565-4B10-8B2C-1E860E0751F6}" type="datetimeFigureOut">
              <a:rPr lang="en-AU" smtClean="0"/>
              <a:pPr/>
              <a:t>15/08/2020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DC263-1EAD-4E3E-943E-EF1C26341BE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55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00026"/>
            <a:ext cx="9144000" cy="645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9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3208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Swinburne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Rixon</dc:creator>
  <cp:lastModifiedBy>Andrew Rixon</cp:lastModifiedBy>
  <cp:revision>786</cp:revision>
  <cp:lastPrinted>2019-03-18T01:59:27Z</cp:lastPrinted>
  <dcterms:created xsi:type="dcterms:W3CDTF">2017-01-24T03:39:24Z</dcterms:created>
  <dcterms:modified xsi:type="dcterms:W3CDTF">2020-08-14T21:39:02Z</dcterms:modified>
</cp:coreProperties>
</file>